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16E5-20B7-4F1C-9D24-2D0985F494F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3746-2EDE-4B41-8CB7-89D60D877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1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63746-2EDE-4B41-8CB7-89D60D87722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53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63746-2EDE-4B41-8CB7-89D60D87722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44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y-safety.ru/ylica/chtobyi-rebenok-ne-zabludilsya/" TargetMode="External"/><Relationship Id="rId2" Type="http://schemas.openxmlformats.org/officeDocument/2006/relationships/hyperlink" Target="http://my-safety.ru/bezopasnost-doma/vazhnaya-pamyatka-o-bezopasnosti-reben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y-safety.ru/pogarnaya-bezopasnost/obuchenie-detey-pravilam-pozharnoy-bez/" TargetMode="External"/><Relationship Id="rId2" Type="http://schemas.openxmlformats.org/officeDocument/2006/relationships/hyperlink" Target="http://my-safety.ru/motivazia/kak-motivirovat-rebenka-chitat-kni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y-safety.ru/ylica/nikogda-nikuda-ni-za-chto-ne-hodit-s-chuz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175351" cy="252028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Безопасность дома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509120"/>
            <a:ext cx="3528392" cy="19442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Составил воспитатель</a:t>
            </a:r>
          </a:p>
          <a:p>
            <a:r>
              <a:rPr lang="ru-RU" dirty="0" smtClean="0"/>
              <a:t>МБДОУ Д.С. «Улыбка»</a:t>
            </a:r>
          </a:p>
          <a:p>
            <a:r>
              <a:rPr lang="ru-RU" dirty="0" smtClean="0"/>
              <a:t>Г. Волгодонск</a:t>
            </a:r>
          </a:p>
          <a:p>
            <a:r>
              <a:rPr lang="ru-RU" dirty="0" err="1" smtClean="0"/>
              <a:t>Черевко</a:t>
            </a:r>
            <a:r>
              <a:rPr lang="ru-RU" dirty="0" smtClean="0"/>
              <a:t> Ольга </a:t>
            </a:r>
            <a:r>
              <a:rPr lang="ru-RU" dirty="0" smtClean="0"/>
              <a:t>Ивановна</a:t>
            </a:r>
            <a:endParaRPr lang="ru-RU" dirty="0" smtClean="0"/>
          </a:p>
          <a:p>
            <a:r>
              <a:rPr lang="ru-RU" dirty="0" smtClean="0"/>
              <a:t>Младшая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1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5 правил безопасности детей дома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/>
          <a:lstStyle/>
          <a:p>
            <a:r>
              <a:rPr lang="ru-RU" dirty="0"/>
              <a:t>Всем известна поговорка: “Мой </a:t>
            </a:r>
            <a:r>
              <a:rPr lang="ru-RU" dirty="0">
                <a:hlinkClick r:id="rId2" tooltip="Важная памятка о безопасности ребенка в доме"/>
              </a:rPr>
              <a:t>дом</a:t>
            </a:r>
            <a:r>
              <a:rPr lang="ru-RU" dirty="0"/>
              <a:t> – моя крепость”. Однако даже дома могут возникнуть непредвиденные ситуации, угрожающие здоровью и жизни человека. Поэтому и взрослым, и детям очень важно знать и соблюдать </a:t>
            </a:r>
            <a:r>
              <a:rPr lang="ru-RU" dirty="0">
                <a:hlinkClick r:id="rId3" tooltip="Чтобы ребенок не заблудился"/>
              </a:rPr>
              <a:t>правила безопасности</a:t>
            </a:r>
            <a:r>
              <a:rPr lang="ru-RU" dirty="0"/>
              <a:t> детей дома.</a:t>
            </a:r>
          </a:p>
          <a:p>
            <a:r>
              <a:rPr lang="ru-RU" dirty="0"/>
              <a:t>В </a:t>
            </a:r>
            <a:r>
              <a:rPr lang="ru-RU" dirty="0" smtClean="0"/>
              <a:t>моей презентации</a:t>
            </a:r>
            <a:r>
              <a:rPr lang="ru-RU" dirty="0" smtClean="0"/>
              <a:t> </a:t>
            </a:r>
            <a:r>
              <a:rPr lang="ru-RU" dirty="0"/>
              <a:t>представлены 5 основных правил, рассмотрим их подробнее.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14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 правило. Электричество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9225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Любая памятка по пожарной безопасности говорит об осторожном обращении с электроприборами.</a:t>
            </a:r>
            <a:endParaRPr lang="ru-RU" dirty="0" smtClean="0"/>
          </a:p>
          <a:p>
            <a:r>
              <a:rPr lang="ru-RU" dirty="0" smtClean="0"/>
              <a:t>Ни </a:t>
            </a:r>
            <a:r>
              <a:rPr lang="ru-RU" dirty="0"/>
              <a:t>в коем случае нельзя пользоваться неисправной техникой. Это может привести к задымлению, пожару, поражению электрическим током.</a:t>
            </a:r>
          </a:p>
          <a:p>
            <a:r>
              <a:rPr lang="ru-RU" dirty="0" smtClean="0"/>
              <a:t>При </a:t>
            </a:r>
            <a:r>
              <a:rPr lang="ru-RU" dirty="0"/>
              <a:t>отключении приборов из розетки запрещается тянуть за шнур, только за вилку!</a:t>
            </a:r>
          </a:p>
          <a:p>
            <a:r>
              <a:rPr lang="ru-RU" dirty="0"/>
              <a:t>Запрещается пользоваться неисправными или выпадающими из стены розетками, трогать руками оголенные провода.</a:t>
            </a:r>
          </a:p>
          <a:p>
            <a:endParaRPr lang="ru-RU" dirty="0"/>
          </a:p>
        </p:txBody>
      </p:sp>
      <p:pic>
        <p:nvPicPr>
          <p:cNvPr id="1027" name="Picture 3" descr="C:\Users\Никита\Desktop\4c7602ed8d5debb3a7c54e56c9b0c81b--safety-ru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48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 правило. Бытовой газ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35480"/>
            <a:ext cx="4392488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Основная опасность бытового газа – это его утечка. Она может привести к возгоранию или взрыву.</a:t>
            </a:r>
          </a:p>
          <a:p>
            <a:r>
              <a:rPr lang="ru-RU" dirty="0"/>
              <a:t>С другой стороны, бытовой газ может стать причиной удушья и привести к смерти. Поэтому если вы почувствовали запах газа следует немедленно проветрить квартиру, проверить и закрыть все краны плиты, вызвать аварийную газовую службу.</a:t>
            </a:r>
          </a:p>
          <a:p>
            <a:r>
              <a:rPr lang="ru-RU" dirty="0"/>
              <a:t>Нельзя включать свет или зажигать спички, чтобы предотвратить возгорание.</a:t>
            </a:r>
          </a:p>
          <a:p>
            <a:endParaRPr lang="ru-RU" dirty="0"/>
          </a:p>
        </p:txBody>
      </p:sp>
      <p:pic>
        <p:nvPicPr>
          <p:cNvPr id="2051" name="Picture 3" descr="C:\Users\Никита\Desktop\015441c34689944941b13f4ffd6f7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39"/>
            <a:ext cx="4294634" cy="44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0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 правило. Пожар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Если пламя небольшое, его можно потушить, накрыв плотным одеялом и залив водой.</a:t>
            </a:r>
          </a:p>
          <a:p>
            <a:r>
              <a:rPr lang="ru-RU" dirty="0"/>
              <a:t>В случае, если огонь не гаснет, необходимо отойти от него на достаточно безопасное расстояние и вызвать пожарных, если есть возможность, то обратиться к соседям за помощью.</a:t>
            </a:r>
          </a:p>
          <a:p>
            <a:endParaRPr lang="ru-RU" dirty="0"/>
          </a:p>
        </p:txBody>
      </p:sp>
      <p:pic>
        <p:nvPicPr>
          <p:cNvPr id="3074" name="Picture 2" descr="C:\Users\Никита\Desktop\UGArx625S7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3204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2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ru-RU" dirty="0"/>
              <a:t>4 правило. Острые предметы, бытовая химия и лекарства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3891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Еще один источник опасности – разнообразные острые, режущие, колющие предметы – иглы, ножницы, ножи, вилки. Если мы используем их по назначению, то они не причиняют вреда. Поэтому важно, чтобы такие предметы лежали на своих местах и использовались по своему прямому назначению. </a:t>
            </a:r>
            <a:r>
              <a:rPr lang="ru-RU" dirty="0">
                <a:hlinkClick r:id="rId2" tooltip="Как мотивировать ребенка читать книги?"/>
              </a:rPr>
              <a:t>Дошкольник</a:t>
            </a:r>
            <a:r>
              <a:rPr lang="ru-RU" dirty="0"/>
              <a:t> должен соблюдать </a:t>
            </a:r>
            <a:r>
              <a:rPr lang="ru-RU" dirty="0">
                <a:hlinkClick r:id="rId3" tooltip="Обучение детей правилам пожарной безопасности"/>
              </a:rPr>
              <a:t>безопасность</a:t>
            </a:r>
            <a:r>
              <a:rPr lang="ru-RU" dirty="0"/>
              <a:t> и при пользовании ножом или иголкой.</a:t>
            </a:r>
          </a:p>
          <a:p>
            <a:r>
              <a:rPr lang="ru-RU" dirty="0"/>
              <a:t>Также повышенную опасность представляют лекарства и бытовая химия. Ребенок должен знать, что категорически запрещено употреблять лекарства без назначения врача и без присмотра взрослых.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4"/>
          <a:srcRect l="8954" t="17169" r="31757" b="13253"/>
          <a:stretch/>
        </p:blipFill>
        <p:spPr bwMode="auto">
          <a:xfrm>
            <a:off x="4644008" y="1916832"/>
            <a:ext cx="4392487" cy="4320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226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5 правило. Незнакомец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 правилам личной безопасности надо посмотреть в глазок и поинтересоваться, кто он и для чего пришел. Разговаривать необходимо через дверь, открывать ее не следует. Если </a:t>
            </a:r>
            <a:r>
              <a:rPr lang="ru-RU" dirty="0">
                <a:hlinkClick r:id="rId3" tooltip="Никогда никуда ни за что не ходить с чужим человеком"/>
              </a:rPr>
              <a:t>незнакомец</a:t>
            </a:r>
            <a:r>
              <a:rPr lang="ru-RU" dirty="0"/>
              <a:t> представляется сотрудником полиции или иным должностным лицом, он должен предъявить соответствующие документы. Если человек за дверью просит о помощи, надо предложить ему вызвать пожарных, полицию, скорую помощь или газовую службу. Ни в коем случае не надо говорить, что дома нет никого, и не стоит вести долгих бесед через дверь.</a:t>
            </a:r>
          </a:p>
        </p:txBody>
      </p:sp>
      <p:pic>
        <p:nvPicPr>
          <p:cNvPr id="4098" name="Picture 2" descr="C:\Users\Никита\Desktop\iJOjeiGb4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9732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13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Для Вас, родители!</a:t>
            </a:r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1429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.Малыши </a:t>
            </a:r>
            <a:r>
              <a:rPr lang="ru-RU" dirty="0" smtClean="0"/>
              <a:t>любят залезать на кровать, стулья, столы, подоконники. Поэтому защитите все острые углы специальными накладками.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0716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</a:t>
            </a:r>
            <a:r>
              <a:rPr lang="ru-RU" dirty="0" smtClean="0"/>
              <a:t>.На </a:t>
            </a:r>
            <a:r>
              <a:rPr lang="ru-RU" dirty="0" smtClean="0"/>
              <a:t>окнах нужно устанавливать фиксаторы, чтобы малыш не мог их легко распахнуть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4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3.Проводка </a:t>
            </a:r>
            <a:r>
              <a:rPr lang="ru-RU" dirty="0" smtClean="0"/>
              <a:t>в доме должна быть исправна. Для розеток приобретите специальные заглушки. Провода, компьютер, телевизор и другая бытовая техника должны находиться вне досягаемости </a:t>
            </a:r>
            <a:r>
              <a:rPr lang="ru-RU" dirty="0" smtClean="0"/>
              <a:t>малыша.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4.Не </a:t>
            </a:r>
            <a:r>
              <a:rPr lang="ru-RU" dirty="0" smtClean="0"/>
              <a:t>оставляйте ребенка без присмотра в ванной. Не разрешайте крутить ручки крана и лить воду на пол. На полу должен быть резиновый коврик, чтобы малыш не поскользнулся. Зубная паста, кремы, шампуни и средства личной гигиены должны храниться в недоступных для малыша местах.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50017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Каждый из нас взрослых должен понять для себя главное: в цивилизованном обществе чужих детей не бывает.   Ибо все они – НАШИ ДЕТИ.                                                                                                                     Наше будущее, наши надежды и чаяния.  И никто не сможет защитить их лучше, чем мы сами.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440</Words>
  <Application>Microsoft Office PowerPoint</Application>
  <PresentationFormat>Экран (4:3)</PresentationFormat>
  <Paragraphs>34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Безопасность дома</vt:lpstr>
      <vt:lpstr>5 правил безопасности детей дома</vt:lpstr>
      <vt:lpstr>1 правило. Электричество </vt:lpstr>
      <vt:lpstr>2 правило. Бытовой газ </vt:lpstr>
      <vt:lpstr>3 правило. Пожар </vt:lpstr>
      <vt:lpstr>4 правило. Острые предметы, бытовая химия и лекарства </vt:lpstr>
      <vt:lpstr>5 правило. Незнакомец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дома</dc:title>
  <dc:creator>Никита</dc:creator>
  <cp:lastModifiedBy>Paradise</cp:lastModifiedBy>
  <cp:revision>7</cp:revision>
  <dcterms:created xsi:type="dcterms:W3CDTF">2020-04-22T17:36:33Z</dcterms:created>
  <dcterms:modified xsi:type="dcterms:W3CDTF">2020-04-22T19:52:27Z</dcterms:modified>
</cp:coreProperties>
</file>